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1"/>
  </p:normalViewPr>
  <p:slideViewPr>
    <p:cSldViewPr snapToGrid="0">
      <p:cViewPr varScale="1">
        <p:scale>
          <a:sx n="63" d="100"/>
          <a:sy n="63" d="100"/>
        </p:scale>
        <p:origin x="2952" y="17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6555F-6C6E-401D-8587-E0DFB328E9ED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FBFE0-C021-4915-9899-8A902C5DE7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31926-8BBD-4B2B-AAC0-F0B65EE20B3E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CDAAA-F177-4BE8-94C2-F4E991BE3D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2DB41-067E-4324-AA28-19D59625E1FB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2AE0E-A6D7-4FD4-B91D-14376C732E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8AD9D-2072-4C8B-A80F-BA9BFE3972D5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9B4AA-163B-4004-9FD8-9BC808F55F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F4776-DE29-473C-BDCE-BE28924365FA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C5703-E564-4C17-B73D-576152A37B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59D68-6B2E-42C5-A75F-126ACEA08D00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7EFA4-BF6F-464C-8220-4BB926E2E9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2DA3F-F2DF-472E-8298-4DEC8955E48D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F8545-8C82-4E9E-A31C-169A7C9217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59405-E862-4548-B7E1-0E9BD4F7869F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0D1C8-5ABE-40FD-B9B4-71B2FBD761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F56CF-A1B9-47B2-AC74-37A952C305A0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0F995-FC13-43F6-BB34-3EA71276F1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78882-8C47-439C-B9FC-B1F47B7E986B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3E8FF-DC18-447B-A111-0E07F8E3F6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AADFD-08AD-4F00-852D-AFF7FBBEED12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5E1A6-9575-462A-92E7-DDF8E8DDCF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48000">
              <a:schemeClr val="accent4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675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C851F4-066E-466D-9880-5F25C3A4CABA}" type="datetimeFigureOut">
              <a:rPr lang="en-GB"/>
              <a:pPr>
                <a:defRPr/>
              </a:pPr>
              <a:t>27/10/2020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675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675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192AE6-4881-43A3-BDCB-4F63477103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9" r:id="rId2"/>
    <p:sldLayoutId id="2147483698" r:id="rId3"/>
    <p:sldLayoutId id="2147483697" r:id="rId4"/>
    <p:sldLayoutId id="2147483696" r:id="rId5"/>
    <p:sldLayoutId id="2147483695" r:id="rId6"/>
    <p:sldLayoutId id="2147483694" r:id="rId7"/>
    <p:sldLayoutId id="2147483693" r:id="rId8"/>
    <p:sldLayoutId id="2147483692" r:id="rId9"/>
    <p:sldLayoutId id="2147483691" r:id="rId10"/>
    <p:sldLayoutId id="2147483690" r:id="rId11"/>
  </p:sldLayoutIdLst>
  <p:txStyles>
    <p:titleStyle>
      <a:lvl1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2pPr>
      <a:lvl3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3pPr>
      <a:lvl4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4pPr>
      <a:lvl5pPr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5pPr>
      <a:lvl6pPr marL="4572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6pPr>
      <a:lvl7pPr marL="9144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7pPr>
      <a:lvl8pPr marL="13716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8pPr>
      <a:lvl9pPr marL="1828800" algn="l" defTabSz="514350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alibri Light" pitchFamily="34" charset="0"/>
        </a:defRPr>
      </a:lvl9pPr>
    </p:titleStyle>
    <p:bodyStyle>
      <a:lvl1pPr marL="128588" indent="-128588" algn="l" defTabSz="514350" rtl="0" fontAlgn="base">
        <a:lnSpc>
          <a:spcPct val="90000"/>
        </a:lnSpc>
        <a:spcBef>
          <a:spcPts val="563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fontAlgn="base">
        <a:lnSpc>
          <a:spcPct val="90000"/>
        </a:lnSpc>
        <a:spcBef>
          <a:spcPts val="2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fontAlgn="base">
        <a:lnSpc>
          <a:spcPct val="90000"/>
        </a:lnSpc>
        <a:spcBef>
          <a:spcPts val="275"/>
        </a:spcBef>
        <a:spcAft>
          <a:spcPct val="0"/>
        </a:spcAft>
        <a:buFont typeface="Arial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fontAlgn="base">
        <a:lnSpc>
          <a:spcPct val="90000"/>
        </a:lnSpc>
        <a:spcBef>
          <a:spcPts val="275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fontAlgn="base">
        <a:lnSpc>
          <a:spcPct val="90000"/>
        </a:lnSpc>
        <a:spcBef>
          <a:spcPts val="275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v.scot/resource/doc/169841/0047325.pd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2E75B6"/>
            </a:gs>
            <a:gs pos="17000">
              <a:srgbClr val="9DC3E6"/>
            </a:gs>
            <a:gs pos="52000">
              <a:srgbClr val="FFE699"/>
            </a:gs>
            <a:gs pos="100000">
              <a:srgbClr val="FFF2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 bwMode="auto">
          <a:xfrm>
            <a:off x="995363" y="325438"/>
            <a:ext cx="5143500" cy="67786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3000" b="1"/>
              <a:t>Recruitment</a:t>
            </a:r>
            <a:endParaRPr lang="en-GB" sz="3000"/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 bwMode="auto">
          <a:xfrm>
            <a:off x="264160" y="1123950"/>
            <a:ext cx="6319520" cy="7146290"/>
          </a:xfrm>
        </p:spPr>
        <p:txBody>
          <a:bodyPr wrap="square" numCol="1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222222"/>
                </a:solidFill>
                <a:ea typeface="Times New Roman" pitchFamily="18" charset="0"/>
                <a:cs typeface="Arial" charset="0"/>
              </a:rPr>
              <a:t>All families, and staff, must be aware of the nature of Early Learning and Child Care as regulated work, and the playgroup as a regulated space.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rgbClr val="222222"/>
              </a:solidFill>
              <a:ea typeface="Times New Roman" pitchFamily="18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222222"/>
                </a:solidFill>
                <a:ea typeface="Times New Roman" pitchFamily="18" charset="0"/>
                <a:cs typeface="Arial" charset="0"/>
              </a:rPr>
              <a:t> Care must be taken during changeover of The Parent Committee to ensure that the incoming committee members are aware of the special circumstances surrounding Early Learning and Child Care recruitment.</a:t>
            </a:r>
            <a:endParaRPr lang="en-GB" sz="1800" dirty="0">
              <a:ea typeface="Calibri" pitchFamily="34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GB" sz="1800" dirty="0">
              <a:ea typeface="Calibri" pitchFamily="34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222222"/>
                </a:solidFill>
                <a:ea typeface="Times New Roman" pitchFamily="18" charset="0"/>
                <a:cs typeface="Arial" charset="0"/>
              </a:rPr>
              <a:t>Before an applicant can take up a position, they must be registered with the PVG scheme and an update be added to their registration to show that they are working at the Playgroup.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rgbClr val="222222"/>
              </a:solidFill>
              <a:ea typeface="Times New Roman" pitchFamily="18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222222"/>
                </a:solidFill>
                <a:ea typeface="Calibri" pitchFamily="34" charset="0"/>
                <a:cs typeface="Arial" charset="0"/>
              </a:rPr>
              <a:t>All practitioners must register with the Scottish Social Services Council, which is our professional body, within six months of their start date.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GB" sz="1800" dirty="0">
              <a:ea typeface="Calibri" pitchFamily="34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sz="1800" dirty="0">
                <a:solidFill>
                  <a:srgbClr val="222222"/>
                </a:solidFill>
                <a:ea typeface="Times New Roman" pitchFamily="18" charset="0"/>
                <a:cs typeface="Arial" charset="0"/>
              </a:rPr>
              <a:t>When recruiting workers for the Playgroup we should follow the guidance in “Safer Recruitment Through Better Recruitment” </a:t>
            </a:r>
            <a:r>
              <a:rPr lang="en-US" sz="1800" u="sng" dirty="0">
                <a:solidFill>
                  <a:srgbClr val="0563C1"/>
                </a:solidFill>
                <a:ea typeface="Times New Roman" pitchFamily="18" charset="0"/>
                <a:cs typeface="Arial" charset="0"/>
                <a:hlinkClick r:id="rId2"/>
              </a:rPr>
              <a:t>http://www.gov.scot/resource/doc/169841/0047325.pdf</a:t>
            </a:r>
            <a:endParaRPr lang="en-GB" sz="1800" dirty="0">
              <a:ea typeface="Calibri" pitchFamily="34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GB" sz="1800" dirty="0">
                <a:cs typeface="Arial" charset="0"/>
              </a:rPr>
              <a:t>There should be communication with the Care Inspectorate and The City of Edinburgh Council during the process to ensure that we are meeting our obligations.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GB" sz="1800" dirty="0">
              <a:cs typeface="Arial" charset="0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</a:pPr>
            <a:r>
              <a:rPr lang="en-GB" sz="1800" dirty="0">
                <a:cs typeface="Arial" charset="0"/>
              </a:rPr>
              <a:t>Date:             		Signature:                     			Role: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en-GB" sz="1800" dirty="0">
              <a:cs typeface="Arial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GB" sz="1800" dirty="0">
                <a:cs typeface="Arial" charset="0"/>
              </a:rPr>
              <a:t>Carol, January 2019</a:t>
            </a:r>
          </a:p>
        </p:txBody>
      </p:sp>
      <p:pic>
        <p:nvPicPr>
          <p:cNvPr id="1331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605838"/>
            <a:ext cx="6858000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198</Words>
  <Application>Microsoft Macintosh PowerPoint</Application>
  <PresentationFormat>A4 Paper (210x297 mm)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Recruitment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CAMERON Iain</dc:creator>
  <cp:lastModifiedBy>Microsoft Office User</cp:lastModifiedBy>
  <cp:revision>15</cp:revision>
  <dcterms:created xsi:type="dcterms:W3CDTF">2017-01-03T13:23:39Z</dcterms:created>
  <dcterms:modified xsi:type="dcterms:W3CDTF">2020-10-27T10:39:17Z</dcterms:modified>
</cp:coreProperties>
</file>