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1"/>
  </p:normalViewPr>
  <p:slideViewPr>
    <p:cSldViewPr snapToGrid="0">
      <p:cViewPr varScale="1">
        <p:scale>
          <a:sx n="63" d="100"/>
          <a:sy n="63" d="100"/>
        </p:scale>
        <p:origin x="2952" y="17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BE85A-353A-4CBE-A137-7305B5F8442A}" type="datetimeFigureOut">
              <a:rPr lang="en-GB"/>
              <a:pPr>
                <a:defRPr/>
              </a:pPr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5EEA7-AA69-4C27-ABCA-28BE3C48BF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F7A6-B110-4274-BD0C-183B4A81C5CF}" type="datetimeFigureOut">
              <a:rPr lang="en-GB"/>
              <a:pPr>
                <a:defRPr/>
              </a:pPr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AE6BD-DA46-4045-A1AB-041AED49C7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81813-4D6B-4E8F-8033-66DD96AF381B}" type="datetimeFigureOut">
              <a:rPr lang="en-GB"/>
              <a:pPr>
                <a:defRPr/>
              </a:pPr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F40A8-5F87-43F7-8CD5-3C464D5FCF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78626-0729-4A64-A272-41B86F6BC7CE}" type="datetimeFigureOut">
              <a:rPr lang="en-GB"/>
              <a:pPr>
                <a:defRPr/>
              </a:pPr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5183B-6278-4189-B54A-A236732C74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A4267-51F0-4BE7-86A2-F909842FE17B}" type="datetimeFigureOut">
              <a:rPr lang="en-GB"/>
              <a:pPr>
                <a:defRPr/>
              </a:pPr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3DDE9-970A-475D-8762-FB49C5FBFA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C4FF4-C62B-411E-A1C5-6E07A4E6FB4A}" type="datetimeFigureOut">
              <a:rPr lang="en-GB"/>
              <a:pPr>
                <a:defRPr/>
              </a:pPr>
              <a:t>27/10/2020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1E3E5-600E-47AE-9066-D7599331A7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646B6-6556-46BD-9B4C-5620A094896D}" type="datetimeFigureOut">
              <a:rPr lang="en-GB"/>
              <a:pPr>
                <a:defRPr/>
              </a:pPr>
              <a:t>27/10/2020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AC221-DA6F-42A3-A75F-2D1BACA0EE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7FB7B-E84D-4F7C-A7DD-5EDBC3460CD6}" type="datetimeFigureOut">
              <a:rPr lang="en-GB"/>
              <a:pPr>
                <a:defRPr/>
              </a:pPr>
              <a:t>27/10/2020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C34BA-BD68-4E28-9854-8E2CF20E63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6B72D-3D4C-4EB5-A590-87F91B9FF566}" type="datetimeFigureOut">
              <a:rPr lang="en-GB"/>
              <a:pPr>
                <a:defRPr/>
              </a:pPr>
              <a:t>27/10/2020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7FC84-CC4D-4E76-BF37-C8710614BC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7E50C-8C7E-4B36-B2AD-A7E7379FE93A}" type="datetimeFigureOut">
              <a:rPr lang="en-GB"/>
              <a:pPr>
                <a:defRPr/>
              </a:pPr>
              <a:t>27/10/2020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67878-D20B-4759-9EC6-79F97B8A5A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2717B-B56C-47BB-844F-5ED34F4337C1}" type="datetimeFigureOut">
              <a:rPr lang="en-GB"/>
              <a:pPr>
                <a:defRPr/>
              </a:pPr>
              <a:t>27/10/2020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66BC6-79D8-4FE4-9753-2817A44360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E75B6"/>
            </a:gs>
            <a:gs pos="17000">
              <a:srgbClr val="9DC3E6"/>
            </a:gs>
            <a:gs pos="52000">
              <a:srgbClr val="FFE699"/>
            </a:gs>
            <a:gs pos="100000">
              <a:srgbClr val="FFF2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71488" y="527050"/>
            <a:ext cx="5915025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71488" y="2636838"/>
            <a:ext cx="5915025" cy="628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675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6AF701-D8C6-4792-8E18-030C0868A836}" type="datetimeFigureOut">
              <a:rPr lang="en-GB"/>
              <a:pPr>
                <a:defRPr/>
              </a:pPr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675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675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01547BF-AC4E-4510-BE99-FA6F0138C5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itchFamily="34" charset="0"/>
        </a:defRPr>
      </a:lvl2pPr>
      <a:lvl3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itchFamily="34" charset="0"/>
        </a:defRPr>
      </a:lvl3pPr>
      <a:lvl4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itchFamily="34" charset="0"/>
        </a:defRPr>
      </a:lvl4pPr>
      <a:lvl5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itchFamily="34" charset="0"/>
        </a:defRPr>
      </a:lvl5pPr>
      <a:lvl6pPr marL="4572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itchFamily="34" charset="0"/>
        </a:defRPr>
      </a:lvl6pPr>
      <a:lvl7pPr marL="9144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itchFamily="34" charset="0"/>
        </a:defRPr>
      </a:lvl7pPr>
      <a:lvl8pPr marL="13716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itchFamily="34" charset="0"/>
        </a:defRPr>
      </a:lvl8pPr>
      <a:lvl9pPr marL="18288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itchFamily="34" charset="0"/>
        </a:defRPr>
      </a:lvl9pPr>
    </p:titleStyle>
    <p:bodyStyle>
      <a:lvl1pPr marL="128588" indent="-128588" algn="l" defTabSz="514350" rtl="0" eaLnBrk="0" fontAlgn="base" hangingPunct="0">
        <a:lnSpc>
          <a:spcPct val="90000"/>
        </a:lnSpc>
        <a:spcBef>
          <a:spcPts val="563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0" fontAlgn="base" hangingPunct="0">
        <a:lnSpc>
          <a:spcPct val="90000"/>
        </a:lnSpc>
        <a:spcBef>
          <a:spcPts val="2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0" fontAlgn="base" hangingPunct="0">
        <a:lnSpc>
          <a:spcPct val="90000"/>
        </a:lnSpc>
        <a:spcBef>
          <a:spcPts val="275"/>
        </a:spcBef>
        <a:spcAft>
          <a:spcPct val="0"/>
        </a:spcAft>
        <a:buFont typeface="Arial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0" fontAlgn="base" hangingPunct="0">
        <a:lnSpc>
          <a:spcPct val="90000"/>
        </a:lnSpc>
        <a:spcBef>
          <a:spcPts val="275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0" fontAlgn="base" hangingPunct="0">
        <a:lnSpc>
          <a:spcPct val="90000"/>
        </a:lnSpc>
        <a:spcBef>
          <a:spcPts val="275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857250" y="630238"/>
            <a:ext cx="5143500" cy="679450"/>
          </a:xfrm>
        </p:spPr>
        <p:txBody>
          <a:bodyPr/>
          <a:lstStyle/>
          <a:p>
            <a:pPr eaLnBrk="1" hangingPunct="1"/>
            <a:r>
              <a:rPr lang="en-GB" sz="3000" b="1"/>
              <a:t>Intimate Care</a:t>
            </a: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471488" y="1609725"/>
            <a:ext cx="5915025" cy="7097713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sz="1600" dirty="0"/>
              <a:t>Intimate care is attending to another’s physical needs. In the playgroup it often refers to nappy-changing, but can also involve supporting a child to use the toilet and change their clothes.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GB" sz="160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sz="1600" dirty="0"/>
              <a:t>If at all possible, children should get to choose who delivers their intimate care, or it should be their keyworker.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GB" sz="160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sz="1600" dirty="0"/>
              <a:t>Intimate care should be delivered by staff only.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GB" sz="160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sz="1600" dirty="0"/>
              <a:t>Intimate care should be relaxed, comfortable, and always performed in a way that increases trust, while reducing the possibilities for infection.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GB" sz="160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sz="1600" dirty="0"/>
              <a:t>Children have the right to privacy during intimate care.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GB" sz="160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sz="1600" dirty="0"/>
              <a:t>Staff should avoid characterising bodily functions as dirty or shameful.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GB" sz="160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sz="1600" dirty="0"/>
              <a:t>If intimate care takes place, this should be shared with the family so that there is open communication about health and wellbeing.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GB" sz="160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GB" sz="160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GB" sz="1600" dirty="0"/>
          </a:p>
          <a:p>
            <a:pPr algn="l"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sz="1600" dirty="0"/>
              <a:t>Date:            		          Signature:                     	        Role: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GB" sz="160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sz="1600" dirty="0"/>
              <a:t>Jayne, January 2019.</a:t>
            </a:r>
          </a:p>
        </p:txBody>
      </p:sp>
      <p:pic>
        <p:nvPicPr>
          <p:cNvPr id="1331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605838"/>
            <a:ext cx="6858000" cy="130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154</Words>
  <Application>Microsoft Macintosh PowerPoint</Application>
  <PresentationFormat>A4 Paper (210x297 mm)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Intimate Care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CAMERON Iain</dc:creator>
  <cp:lastModifiedBy>Microsoft Office User</cp:lastModifiedBy>
  <cp:revision>13</cp:revision>
  <dcterms:created xsi:type="dcterms:W3CDTF">2017-01-03T13:23:39Z</dcterms:created>
  <dcterms:modified xsi:type="dcterms:W3CDTF">2020-10-27T10:37:04Z</dcterms:modified>
</cp:coreProperties>
</file>