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120" y="-8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95B5-7332-482A-B9D7-ABFE31AB1C05}" type="datetimeFigureOut">
              <a:rPr lang="en-GB" smtClean="0"/>
              <a:t>16/01/17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FE48-139E-4789-9D41-9735ACA977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776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95B5-7332-482A-B9D7-ABFE31AB1C05}" type="datetimeFigureOut">
              <a:rPr lang="en-GB" smtClean="0"/>
              <a:t>16/01/17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FE48-139E-4789-9D41-9735ACA977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8878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95B5-7332-482A-B9D7-ABFE31AB1C05}" type="datetimeFigureOut">
              <a:rPr lang="en-GB" smtClean="0"/>
              <a:t>16/01/17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FE48-139E-4789-9D41-9735ACA977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4453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95B5-7332-482A-B9D7-ABFE31AB1C05}" type="datetimeFigureOut">
              <a:rPr lang="en-GB" smtClean="0"/>
              <a:t>16/01/17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FE48-139E-4789-9D41-9735ACA977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2516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95B5-7332-482A-B9D7-ABFE31AB1C05}" type="datetimeFigureOut">
              <a:rPr lang="en-GB" smtClean="0"/>
              <a:t>16/01/17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FE48-139E-4789-9D41-9735ACA977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681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95B5-7332-482A-B9D7-ABFE31AB1C05}" type="datetimeFigureOut">
              <a:rPr lang="en-GB" smtClean="0"/>
              <a:t>16/01/17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FE48-139E-4789-9D41-9735ACA977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1855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95B5-7332-482A-B9D7-ABFE31AB1C05}" type="datetimeFigureOut">
              <a:rPr lang="en-GB" smtClean="0"/>
              <a:t>16/01/17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FE48-139E-4789-9D41-9735ACA977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001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95B5-7332-482A-B9D7-ABFE31AB1C05}" type="datetimeFigureOut">
              <a:rPr lang="en-GB" smtClean="0"/>
              <a:t>16/01/17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FE48-139E-4789-9D41-9735ACA977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2540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95B5-7332-482A-B9D7-ABFE31AB1C05}" type="datetimeFigureOut">
              <a:rPr lang="en-GB" smtClean="0"/>
              <a:t>16/01/17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FE48-139E-4789-9D41-9735ACA977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6048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95B5-7332-482A-B9D7-ABFE31AB1C05}" type="datetimeFigureOut">
              <a:rPr lang="en-GB" smtClean="0"/>
              <a:t>16/01/17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FE48-139E-4789-9D41-9735ACA977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0336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95B5-7332-482A-B9D7-ABFE31AB1C05}" type="datetimeFigureOut">
              <a:rPr lang="en-GB" smtClean="0"/>
              <a:t>16/01/17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FE48-139E-4789-9D41-9735ACA977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8954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48000">
              <a:schemeClr val="accent4">
                <a:lumMod val="40000"/>
                <a:lumOff val="60000"/>
              </a:schemeClr>
            </a:gs>
            <a:gs pos="83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295B5-7332-482A-B9D7-ABFE31AB1C05}" type="datetimeFigureOut">
              <a:rPr lang="en-GB" smtClean="0"/>
              <a:t>16/01/17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AFE48-139E-4789-9D41-9735ACA9774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447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378168"/>
            <a:ext cx="5143500" cy="67866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Promoting Positive Behaviour</a:t>
            </a:r>
            <a:endParaRPr lang="en-GB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1209614"/>
            <a:ext cx="5727700" cy="789628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Adults in the Playgroup should model positive behavior. Any adult who is not behaving positively should leave the setting</a:t>
            </a:r>
            <a:r>
              <a:rPr lang="en-US" sz="1800" dirty="0" smtClean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GB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Children are to be supported in the development of a good self-image, which allows respect for themselves and others</a:t>
            </a:r>
            <a:r>
              <a:rPr lang="en-US" sz="1800" dirty="0" smtClean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GB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Adults should respect the experiences, relationships, and abilities of children</a:t>
            </a:r>
            <a:r>
              <a:rPr lang="en-US" sz="1800" dirty="0" smtClean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GB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When behaviour is unacceptable, adults must enter the situation and prevent harm, they must express that the behaviour has been unacceptable, and the reason why, and offer an acceptable alternative</a:t>
            </a:r>
            <a:r>
              <a:rPr lang="en-US" sz="1800" dirty="0" smtClean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222222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Ongoing unacceptable behavior must be recorded and shared with the team, and parents. Unacceptable behaviour may be a warning sign of a child wellbeing, or child </a:t>
            </a:r>
            <a:r>
              <a:rPr lang="en-US" sz="1800" dirty="0" smtClean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protection </a:t>
            </a:r>
            <a:r>
              <a:rPr lang="en-US" sz="18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issue</a:t>
            </a:r>
            <a:r>
              <a:rPr lang="en-US" sz="1800" dirty="0" smtClean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GB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 child can be restrained if not to do so would allow a clear and serious risk of harm.</a:t>
            </a:r>
            <a:r>
              <a:rPr lang="en-GB" sz="18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222222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Unacceptable behaviour can never be an excuse for the mistreatment of a child.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222222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300" dirty="0">
                <a:solidFill>
                  <a:srgbClr val="22222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Date:             </a:t>
            </a:r>
            <a:r>
              <a:rPr lang="en-US" sz="1300" dirty="0" smtClean="0">
                <a:solidFill>
                  <a:srgbClr val="22222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	Signature</a:t>
            </a:r>
            <a:r>
              <a:rPr lang="en-US" sz="1300" dirty="0">
                <a:solidFill>
                  <a:srgbClr val="22222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:                     </a:t>
            </a:r>
            <a:r>
              <a:rPr lang="en-US" sz="1300" dirty="0" smtClean="0">
                <a:solidFill>
                  <a:srgbClr val="22222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		Role: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22222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22222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This policy will be updated by Fiona during October 2017.</a:t>
            </a:r>
            <a:endParaRPr lang="en-GB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06590"/>
            <a:ext cx="6858000" cy="1299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311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163</Words>
  <Application>Microsoft Macintosh PowerPoint</Application>
  <PresentationFormat>A4 Paper (210x297 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Promoting Positive Behaviour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CAMERON Iain</dc:creator>
  <cp:lastModifiedBy>Shiefra</cp:lastModifiedBy>
  <cp:revision>10</cp:revision>
  <dcterms:created xsi:type="dcterms:W3CDTF">2017-01-03T13:23:39Z</dcterms:created>
  <dcterms:modified xsi:type="dcterms:W3CDTF">2017-01-16T23:47:34Z</dcterms:modified>
</cp:coreProperties>
</file>