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20" y="19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761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87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453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516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6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855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100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540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4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0336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8954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48000">
              <a:schemeClr val="accent4">
                <a:lumMod val="40000"/>
                <a:lumOff val="60000"/>
              </a:schemeClr>
            </a:gs>
            <a:gs pos="83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295B5-7332-482A-B9D7-ABFE31AB1C05}" type="datetimeFigureOut">
              <a:rPr lang="en-GB" smtClean="0"/>
              <a:t>16/01/17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AFE48-139E-4789-9D41-9735ACA9774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447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554391"/>
            <a:ext cx="5143500" cy="678664"/>
          </a:xfrm>
        </p:spPr>
        <p:txBody>
          <a:bodyPr>
            <a:normAutofit/>
          </a:bodyPr>
          <a:lstStyle/>
          <a:p>
            <a:r>
              <a:rPr lang="en-GB" sz="3000" b="1" dirty="0"/>
              <a:t>Family Participation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84299"/>
            <a:ext cx="6210300" cy="6276109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cs typeface="Arial" panose="020B0604020202020204" pitchFamily="34" charset="0"/>
              </a:rPr>
              <a:t>The Playgroup is made up of the families </a:t>
            </a:r>
            <a:r>
              <a:rPr lang="en-GB" sz="1800" dirty="0" smtClean="0">
                <a:cs typeface="Arial" panose="020B0604020202020204" pitchFamily="34" charset="0"/>
              </a:rPr>
              <a:t>who </a:t>
            </a:r>
            <a:r>
              <a:rPr lang="en-GB" sz="1800" dirty="0">
                <a:cs typeface="Arial" panose="020B0604020202020204" pitchFamily="34" charset="0"/>
              </a:rPr>
              <a:t>use the space</a:t>
            </a:r>
            <a:r>
              <a:rPr lang="en-GB" sz="1800" dirty="0" smtClean="0">
                <a:cs typeface="Arial" panose="020B0604020202020204" pitchFamily="34" charset="0"/>
              </a:rPr>
              <a:t>.</a:t>
            </a:r>
            <a:endParaRPr lang="en-GB" sz="18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cs typeface="Arial" panose="020B0604020202020204" pitchFamily="34" charset="0"/>
              </a:rPr>
              <a:t>Major decisions are made by the Parent Committee</a:t>
            </a:r>
            <a:r>
              <a:rPr lang="en-GB" sz="1800" dirty="0" smtClean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cs typeface="Arial" panose="020B0604020202020204" pitchFamily="34" charset="0"/>
              </a:rPr>
              <a:t>The Parent Committee employ the staff to use their professional skills and judgement to ensure the best outcomes for the children who attend</a:t>
            </a:r>
            <a:r>
              <a:rPr lang="en-GB" sz="1800" dirty="0" smtClean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cs typeface="Arial" panose="020B0604020202020204" pitchFamily="34" charset="0"/>
              </a:rPr>
              <a:t>In order to effectively direct the Playgroup, the Parents, especially the Parent Committee, must understand the polices of the Playgroup, and the obligations of the Playgroup as a partner provider of Early Learning and Child Care for the City of Edinburgh Council</a:t>
            </a:r>
            <a:r>
              <a:rPr lang="en-GB" sz="1800" dirty="0" smtClean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cs typeface="Arial" panose="020B0604020202020204" pitchFamily="34" charset="0"/>
              </a:rPr>
              <a:t>The feedback, and opinions, of all families that use the space will be sought and acted upon, in an ongoing and accountable manner</a:t>
            </a:r>
            <a:r>
              <a:rPr lang="en-GB" sz="1800" dirty="0" smtClean="0"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cs typeface="Arial" panose="020B0604020202020204" pitchFamily="34" charset="0"/>
              </a:rPr>
              <a:t>Families, Children, Staff, and Edinburgh Council, should work in partnership to bring about the best outcomes for the children.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cs typeface="Arial" panose="020B0604020202020204" pitchFamily="34" charset="0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en-GB" sz="1300" dirty="0">
                <a:cs typeface="Arial" panose="020B0604020202020204" pitchFamily="34" charset="0"/>
              </a:rPr>
              <a:t>Date:             </a:t>
            </a:r>
            <a:r>
              <a:rPr lang="en-GB" sz="1300" dirty="0" smtClean="0">
                <a:cs typeface="Arial" panose="020B0604020202020204" pitchFamily="34" charset="0"/>
              </a:rPr>
              <a:t>		Signature</a:t>
            </a:r>
            <a:r>
              <a:rPr lang="en-GB" sz="1300" dirty="0">
                <a:cs typeface="Arial" panose="020B0604020202020204" pitchFamily="34" charset="0"/>
              </a:rPr>
              <a:t>:                     </a:t>
            </a:r>
            <a:r>
              <a:rPr lang="en-GB" sz="1300" dirty="0" smtClean="0">
                <a:cs typeface="Arial" panose="020B0604020202020204" pitchFamily="34" charset="0"/>
              </a:rPr>
              <a:t>			Role: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GB" sz="1800" dirty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>
                <a:cs typeface="Arial" panose="020B0604020202020204" pitchFamily="34" charset="0"/>
              </a:rPr>
              <a:t>This policy will be updated by The Manager during </a:t>
            </a:r>
            <a:endParaRPr lang="en-GB" sz="1800" dirty="0" smtClean="0"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GB" sz="1800" dirty="0" smtClean="0">
                <a:cs typeface="Arial" panose="020B0604020202020204" pitchFamily="34" charset="0"/>
              </a:rPr>
              <a:t>November </a:t>
            </a:r>
            <a:r>
              <a:rPr lang="en-GB" sz="1800" dirty="0">
                <a:cs typeface="Arial" panose="020B0604020202020204" pitchFamily="34" charset="0"/>
              </a:rPr>
              <a:t>2017.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606590"/>
            <a:ext cx="6858000" cy="129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311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148</Words>
  <Application>Microsoft Macintosh PowerPoint</Application>
  <PresentationFormat>A4 Paper (210x297 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Family Participation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CAMERON Iain</dc:creator>
  <cp:lastModifiedBy>Shiefra</cp:lastModifiedBy>
  <cp:revision>10</cp:revision>
  <dcterms:created xsi:type="dcterms:W3CDTF">2017-01-03T13:23:39Z</dcterms:created>
  <dcterms:modified xsi:type="dcterms:W3CDTF">2017-01-16T23:45:02Z</dcterms:modified>
</cp:coreProperties>
</file>