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120" y="-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298776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113887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393445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374251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153868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404185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208100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425254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136604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346033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dirty="0"/>
          </a:p>
        </p:txBody>
      </p:sp>
    </p:spTree>
    <p:extLst>
      <p:ext uri="{BB962C8B-B14F-4D97-AF65-F5344CB8AC3E}">
        <p14:creationId xmlns:p14="http://schemas.microsoft.com/office/powerpoint/2010/main" val="4389543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48000">
              <a:schemeClr val="accent4">
                <a:lumMod val="40000"/>
                <a:lumOff val="60000"/>
              </a:schemeClr>
            </a:gs>
            <a:gs pos="83000">
              <a:schemeClr val="accent1">
                <a:lumMod val="60000"/>
                <a:lumOff val="40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31295B5-7332-482A-B9D7-ABFE31AB1C05}" type="datetimeFigureOut">
              <a:rPr lang="en-GB" smtClean="0"/>
              <a:t>16/01/17</a:t>
            </a:fld>
            <a:endParaRPr lang="en-GB" dirty="0"/>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9CAFE48-139E-4789-9D41-9735ACA9774D}" type="slidenum">
              <a:rPr lang="en-GB" smtClean="0"/>
              <a:t>‹#›</a:t>
            </a:fld>
            <a:endParaRPr lang="en-GB" dirty="0"/>
          </a:p>
        </p:txBody>
      </p:sp>
    </p:spTree>
    <p:extLst>
      <p:ext uri="{BB962C8B-B14F-4D97-AF65-F5344CB8AC3E}">
        <p14:creationId xmlns:p14="http://schemas.microsoft.com/office/powerpoint/2010/main" val="335044718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50" y="782991"/>
            <a:ext cx="5143500" cy="678664"/>
          </a:xfrm>
        </p:spPr>
        <p:txBody>
          <a:bodyPr>
            <a:normAutofit/>
          </a:bodyPr>
          <a:lstStyle/>
          <a:p>
            <a:r>
              <a:rPr lang="en-US" sz="3000" b="1" dirty="0"/>
              <a:t>Communication</a:t>
            </a:r>
            <a:endParaRPr lang="en-GB" sz="3000" dirty="0"/>
          </a:p>
        </p:txBody>
      </p:sp>
      <p:sp>
        <p:nvSpPr>
          <p:cNvPr id="3" name="Subtitle 2"/>
          <p:cNvSpPr>
            <a:spLocks noGrp="1"/>
          </p:cNvSpPr>
          <p:nvPr>
            <p:ph type="subTitle" idx="1"/>
          </p:nvPr>
        </p:nvSpPr>
        <p:spPr>
          <a:xfrm>
            <a:off x="857250" y="1625600"/>
            <a:ext cx="5143500" cy="6819900"/>
          </a:xfrm>
        </p:spPr>
        <p:txBody>
          <a:bodyPr>
            <a:noAutofit/>
          </a:bodyPr>
          <a:lstStyle/>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It is important to communicate our policies to staff, the Parent Committee, children and families who use the playgroup</a:t>
            </a:r>
            <a:r>
              <a:rPr lang="en-US" sz="1900" dirty="0" smtClean="0">
                <a:solidFill>
                  <a:srgbClr val="222222"/>
                </a:solidFill>
                <a:ea typeface="Times New Roman" panose="02020603050405020304" pitchFamily="18" charset="0"/>
                <a:cs typeface="Times New Roman" panose="02020603050405020304" pitchFamily="18" charset="0"/>
              </a:rPr>
              <a:t>.</a:t>
            </a:r>
          </a:p>
          <a:p>
            <a:pPr>
              <a:lnSpc>
                <a:spcPct val="100000"/>
              </a:lnSpc>
              <a:spcBef>
                <a:spcPts val="0"/>
              </a:spcBef>
              <a:spcAft>
                <a:spcPts val="0"/>
              </a:spcAft>
            </a:pPr>
            <a:endParaRPr lang="en-GB" sz="1900" dirty="0">
              <a:ea typeface="Calibri" panose="020F0502020204030204" pitchFamily="34" charset="0"/>
              <a:cs typeface="Times New Roman" panose="02020603050405020304" pitchFamily="18" charset="0"/>
            </a:endParaRPr>
          </a:p>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Our policies must be clear, concise, and specific to our setting.</a:t>
            </a:r>
          </a:p>
          <a:p>
            <a:pPr>
              <a:lnSpc>
                <a:spcPct val="100000"/>
              </a:lnSpc>
              <a:spcBef>
                <a:spcPts val="0"/>
              </a:spcBef>
              <a:spcAft>
                <a:spcPts val="0"/>
              </a:spcAft>
            </a:pPr>
            <a:endParaRPr lang="en-US" sz="1900" dirty="0">
              <a:solidFill>
                <a:srgbClr val="222222"/>
              </a:solidFill>
              <a:ea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Policies will be made available via our website. They will be introduced to new families as part of first day welcome. They will all be displayed in our main playroom, for easy access and reference.</a:t>
            </a:r>
          </a:p>
          <a:p>
            <a:pPr>
              <a:lnSpc>
                <a:spcPct val="100000"/>
              </a:lnSpc>
              <a:spcBef>
                <a:spcPts val="0"/>
              </a:spcBef>
              <a:spcAft>
                <a:spcPts val="0"/>
              </a:spcAft>
            </a:pPr>
            <a:endParaRPr lang="en-GB" sz="1900" dirty="0">
              <a:ea typeface="Calibri" panose="020F0502020204030204" pitchFamily="34" charset="0"/>
              <a:cs typeface="Times New Roman" panose="02020603050405020304" pitchFamily="18" charset="0"/>
            </a:endParaRPr>
          </a:p>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Staff will review and discuss the policies as part of their induction</a:t>
            </a:r>
            <a:r>
              <a:rPr lang="en-US" sz="1900" dirty="0" smtClean="0">
                <a:solidFill>
                  <a:srgbClr val="222222"/>
                </a:solidFill>
                <a:ea typeface="Times New Roman" panose="02020603050405020304" pitchFamily="18" charset="0"/>
                <a:cs typeface="Times New Roman" panose="02020603050405020304" pitchFamily="18" charset="0"/>
              </a:rPr>
              <a:t>.</a:t>
            </a:r>
          </a:p>
          <a:p>
            <a:pPr>
              <a:lnSpc>
                <a:spcPct val="100000"/>
              </a:lnSpc>
              <a:spcBef>
                <a:spcPts val="0"/>
              </a:spcBef>
              <a:spcAft>
                <a:spcPts val="0"/>
              </a:spcAft>
            </a:pPr>
            <a:endParaRPr lang="en-US" sz="1900" dirty="0">
              <a:solidFill>
                <a:srgbClr val="222222"/>
              </a:solidFill>
              <a:ea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Staff will keep policies updated as part of their training.</a:t>
            </a:r>
          </a:p>
          <a:p>
            <a:pPr>
              <a:lnSpc>
                <a:spcPct val="100000"/>
              </a:lnSpc>
              <a:spcBef>
                <a:spcPts val="0"/>
              </a:spcBef>
              <a:spcAft>
                <a:spcPts val="0"/>
              </a:spcAft>
            </a:pPr>
            <a:endParaRPr lang="en-US" sz="1900" dirty="0">
              <a:solidFill>
                <a:srgbClr val="222222"/>
              </a:solidFill>
              <a:ea typeface="Calibri" panose="020F0502020204030204" pitchFamily="34" charset="0"/>
              <a:cs typeface="Times New Roman" panose="02020603050405020304" pitchFamily="18" charset="0"/>
            </a:endParaRPr>
          </a:p>
          <a:p>
            <a:pPr>
              <a:lnSpc>
                <a:spcPct val="100000"/>
              </a:lnSpc>
              <a:spcBef>
                <a:spcPts val="0"/>
              </a:spcBef>
              <a:spcAft>
                <a:spcPts val="0"/>
              </a:spcAft>
            </a:pPr>
            <a:endParaRPr lang="en-US" sz="1900" dirty="0">
              <a:solidFill>
                <a:srgbClr val="222222"/>
              </a:solidFill>
              <a:ea typeface="Calibri" panose="020F0502020204030204" pitchFamily="34" charset="0"/>
              <a:cs typeface="Times New Roman" panose="02020603050405020304" pitchFamily="18" charset="0"/>
            </a:endParaRPr>
          </a:p>
          <a:p>
            <a:pPr algn="l">
              <a:lnSpc>
                <a:spcPct val="100000"/>
              </a:lnSpc>
              <a:spcBef>
                <a:spcPts val="0"/>
              </a:spcBef>
              <a:spcAft>
                <a:spcPts val="0"/>
              </a:spcAft>
            </a:pPr>
            <a:r>
              <a:rPr lang="en-US" sz="1300" dirty="0">
                <a:solidFill>
                  <a:srgbClr val="222222"/>
                </a:solidFill>
                <a:ea typeface="Calibri" panose="020F0502020204030204" pitchFamily="34" charset="0"/>
                <a:cs typeface="Times New Roman" panose="02020603050405020304" pitchFamily="18" charset="0"/>
              </a:rPr>
              <a:t>Date:             </a:t>
            </a:r>
            <a:r>
              <a:rPr lang="en-US" sz="1300" dirty="0" smtClean="0">
                <a:solidFill>
                  <a:srgbClr val="222222"/>
                </a:solidFill>
                <a:ea typeface="Calibri" panose="020F0502020204030204" pitchFamily="34" charset="0"/>
                <a:cs typeface="Times New Roman" panose="02020603050405020304" pitchFamily="18" charset="0"/>
              </a:rPr>
              <a:t>		Signature</a:t>
            </a:r>
            <a:r>
              <a:rPr lang="en-US" sz="1300" dirty="0">
                <a:solidFill>
                  <a:srgbClr val="222222"/>
                </a:solidFill>
                <a:ea typeface="Calibri" panose="020F0502020204030204" pitchFamily="34" charset="0"/>
                <a:cs typeface="Times New Roman" panose="02020603050405020304" pitchFamily="18" charset="0"/>
              </a:rPr>
              <a:t>:                     </a:t>
            </a:r>
            <a:r>
              <a:rPr lang="en-US" sz="1300" dirty="0" smtClean="0">
                <a:solidFill>
                  <a:srgbClr val="222222"/>
                </a:solidFill>
                <a:ea typeface="Calibri" panose="020F0502020204030204" pitchFamily="34" charset="0"/>
                <a:cs typeface="Times New Roman" panose="02020603050405020304" pitchFamily="18" charset="0"/>
              </a:rPr>
              <a:t>			Role</a:t>
            </a:r>
            <a:r>
              <a:rPr lang="en-US" sz="1300" dirty="0" smtClean="0">
                <a:solidFill>
                  <a:srgbClr val="222222"/>
                </a:solidFill>
                <a:ea typeface="Calibri" panose="020F0502020204030204" pitchFamily="34" charset="0"/>
                <a:cs typeface="Times New Roman" panose="02020603050405020304" pitchFamily="18" charset="0"/>
              </a:rPr>
              <a:t>:</a:t>
            </a:r>
          </a:p>
          <a:p>
            <a:pPr algn="l">
              <a:lnSpc>
                <a:spcPct val="100000"/>
              </a:lnSpc>
              <a:spcBef>
                <a:spcPts val="0"/>
              </a:spcBef>
              <a:spcAft>
                <a:spcPts val="0"/>
              </a:spcAft>
            </a:pPr>
            <a:endParaRPr lang="en-US" sz="1300" dirty="0" smtClean="0">
              <a:solidFill>
                <a:srgbClr val="222222"/>
              </a:solidFill>
              <a:ea typeface="Calibri" panose="020F0502020204030204" pitchFamily="34" charset="0"/>
              <a:cs typeface="Times New Roman" panose="02020603050405020304" pitchFamily="18" charset="0"/>
            </a:endParaRPr>
          </a:p>
          <a:p>
            <a:pPr>
              <a:lnSpc>
                <a:spcPct val="100000"/>
              </a:lnSpc>
              <a:spcBef>
                <a:spcPts val="0"/>
              </a:spcBef>
              <a:spcAft>
                <a:spcPts val="0"/>
              </a:spcAft>
            </a:pPr>
            <a:endParaRPr lang="en-US" sz="1900" dirty="0">
              <a:solidFill>
                <a:srgbClr val="222222"/>
              </a:solidFill>
              <a:ea typeface="Calibri" panose="020F0502020204030204" pitchFamily="34" charset="0"/>
              <a:cs typeface="Times New Roman" panose="02020603050405020304" pitchFamily="18" charset="0"/>
            </a:endParaRPr>
          </a:p>
          <a:p>
            <a:pPr>
              <a:lnSpc>
                <a:spcPct val="100000"/>
              </a:lnSpc>
              <a:spcBef>
                <a:spcPts val="0"/>
              </a:spcBef>
              <a:spcAft>
                <a:spcPts val="0"/>
              </a:spcAft>
            </a:pPr>
            <a:r>
              <a:rPr lang="en-US" sz="1900" dirty="0">
                <a:solidFill>
                  <a:srgbClr val="222222"/>
                </a:solidFill>
                <a:ea typeface="Calibri" panose="020F0502020204030204" pitchFamily="34" charset="0"/>
                <a:cs typeface="Times New Roman" panose="02020603050405020304" pitchFamily="18" charset="0"/>
              </a:rPr>
              <a:t>This policy will be updated by The Manager during October 2017.</a:t>
            </a:r>
            <a:endParaRPr lang="en-GB" sz="1900" dirty="0">
              <a:ea typeface="Calibri" panose="020F0502020204030204" pitchFamily="34" charset="0"/>
              <a:cs typeface="Times New Roman" panose="02020603050405020304" pitchFamily="18" charset="0"/>
            </a:endParaRPr>
          </a:p>
          <a:p>
            <a:pPr>
              <a:lnSpc>
                <a:spcPct val="100000"/>
              </a:lnSpc>
              <a:spcBef>
                <a:spcPts val="0"/>
              </a:spcBef>
            </a:pPr>
            <a:endParaRPr lang="en-GB" sz="19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06590"/>
            <a:ext cx="6858000" cy="1299410"/>
          </a:xfrm>
          <a:prstGeom prst="rect">
            <a:avLst/>
          </a:prstGeom>
        </p:spPr>
      </p:pic>
    </p:spTree>
    <p:extLst>
      <p:ext uri="{BB962C8B-B14F-4D97-AF65-F5344CB8AC3E}">
        <p14:creationId xmlns:p14="http://schemas.microsoft.com/office/powerpoint/2010/main" val="1720311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TotalTime>
  <Words>102</Words>
  <Application>Microsoft Macintosh PowerPoint</Application>
  <PresentationFormat>A4 Paper (210x297 mm)</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Communication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Iain</dc:creator>
  <cp:lastModifiedBy>Shiefra</cp:lastModifiedBy>
  <cp:revision>12</cp:revision>
  <dcterms:created xsi:type="dcterms:W3CDTF">2017-01-03T13:23:39Z</dcterms:created>
  <dcterms:modified xsi:type="dcterms:W3CDTF">2017-01-16T23:41:27Z</dcterms:modified>
</cp:coreProperties>
</file>