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48" y="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298776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113887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393445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374251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1295B5-7332-482A-B9D7-ABFE31AB1C05}" type="datetimeFigureOut">
              <a:rPr lang="en-GB" smtClean="0"/>
              <a:t>16/01/17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153868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404185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31295B5-7332-482A-B9D7-ABFE31AB1C05}" type="datetimeFigureOut">
              <a:rPr lang="en-GB" smtClean="0"/>
              <a:t>16/01/17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208100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31295B5-7332-482A-B9D7-ABFE31AB1C05}" type="datetimeFigureOut">
              <a:rPr lang="en-GB" smtClean="0"/>
              <a:t>16/01/17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425254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295B5-7332-482A-B9D7-ABFE31AB1C05}" type="datetimeFigureOut">
              <a:rPr lang="en-GB" smtClean="0"/>
              <a:t>16/01/17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136604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346033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A31295B5-7332-482A-B9D7-ABFE31AB1C05}" type="datetimeFigureOut">
              <a:rPr lang="en-GB" smtClean="0"/>
              <a:t>16/01/17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AFE48-139E-4789-9D41-9735ACA9774D}" type="slidenum">
              <a:rPr lang="en-GB" smtClean="0"/>
              <a:t>‹#›</a:t>
            </a:fld>
            <a:endParaRPr lang="en-GB"/>
          </a:p>
        </p:txBody>
      </p:sp>
    </p:spTree>
    <p:extLst>
      <p:ext uri="{BB962C8B-B14F-4D97-AF65-F5344CB8AC3E}">
        <p14:creationId xmlns:p14="http://schemas.microsoft.com/office/powerpoint/2010/main" val="4389543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48000">
              <a:schemeClr val="accent4">
                <a:lumMod val="40000"/>
                <a:lumOff val="60000"/>
              </a:schemeClr>
            </a:gs>
            <a:gs pos="83000">
              <a:schemeClr val="accent1">
                <a:lumMod val="60000"/>
                <a:lumOff val="40000"/>
              </a:schemeClr>
            </a:gs>
            <a:gs pos="100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31295B5-7332-482A-B9D7-ABFE31AB1C05}" type="datetimeFigureOut">
              <a:rPr lang="en-GB" smtClean="0"/>
              <a:t>16/01/17</a:t>
            </a:fld>
            <a:endParaRPr lang="en-GB"/>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9CAFE48-139E-4789-9D41-9735ACA9774D}" type="slidenum">
              <a:rPr lang="en-GB" smtClean="0"/>
              <a:t>‹#›</a:t>
            </a:fld>
            <a:endParaRPr lang="en-GB"/>
          </a:p>
        </p:txBody>
      </p:sp>
    </p:spTree>
    <p:extLst>
      <p:ext uri="{BB962C8B-B14F-4D97-AF65-F5344CB8AC3E}">
        <p14:creationId xmlns:p14="http://schemas.microsoft.com/office/powerpoint/2010/main" val="335044718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slserviceedinburgh.com/about/" TargetMode="Externa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50" y="744891"/>
            <a:ext cx="5143500" cy="678664"/>
          </a:xfrm>
        </p:spPr>
        <p:txBody>
          <a:bodyPr>
            <a:normAutofit fontScale="90000"/>
          </a:bodyPr>
          <a:lstStyle/>
          <a:p>
            <a:r>
              <a:rPr lang="en-GB" sz="3380" b="1" dirty="0"/>
              <a:t>Additional Support for Learning</a:t>
            </a:r>
          </a:p>
        </p:txBody>
      </p:sp>
      <p:sp>
        <p:nvSpPr>
          <p:cNvPr id="3" name="Subtitle 2"/>
          <p:cNvSpPr>
            <a:spLocks noGrp="1"/>
          </p:cNvSpPr>
          <p:nvPr>
            <p:ph type="subTitle" idx="1"/>
          </p:nvPr>
        </p:nvSpPr>
        <p:spPr>
          <a:xfrm>
            <a:off x="723900" y="1679863"/>
            <a:ext cx="5473700" cy="6638637"/>
          </a:xfrm>
        </p:spPr>
        <p:txBody>
          <a:bodyPr>
            <a:normAutofit fontScale="92500" lnSpcReduction="20000"/>
          </a:bodyPr>
          <a:lstStyle/>
          <a:p>
            <a:pPr>
              <a:lnSpc>
                <a:spcPct val="110000"/>
              </a:lnSpc>
              <a:spcBef>
                <a:spcPts val="0"/>
              </a:spcBef>
            </a:pPr>
            <a:r>
              <a:rPr lang="en-GB" sz="2000" dirty="0"/>
              <a:t>Some children require additional support in order to get the most out of their learning. This situation may be caused by short- or long-term issues, or anything which impacts negatively on their development</a:t>
            </a:r>
            <a:r>
              <a:rPr lang="en-GB" sz="2000" dirty="0" smtClean="0"/>
              <a:t>.</a:t>
            </a:r>
          </a:p>
          <a:p>
            <a:pPr>
              <a:lnSpc>
                <a:spcPct val="110000"/>
              </a:lnSpc>
              <a:spcBef>
                <a:spcPts val="0"/>
              </a:spcBef>
            </a:pPr>
            <a:endParaRPr lang="en-GB" sz="2000" dirty="0"/>
          </a:p>
          <a:p>
            <a:pPr>
              <a:lnSpc>
                <a:spcPct val="110000"/>
              </a:lnSpc>
              <a:spcBef>
                <a:spcPts val="0"/>
              </a:spcBef>
            </a:pPr>
            <a:r>
              <a:rPr lang="en-GB" sz="2000" dirty="0"/>
              <a:t>The Additional Support for Learning Act 2009 requires that we identify the individual learning requirements of the children in our care, and make provision for those needs. We must also review this provision in order to assure its quality</a:t>
            </a:r>
            <a:r>
              <a:rPr lang="en-GB" sz="2000" dirty="0" smtClean="0"/>
              <a:t>.</a:t>
            </a:r>
          </a:p>
          <a:p>
            <a:pPr>
              <a:lnSpc>
                <a:spcPct val="110000"/>
              </a:lnSpc>
              <a:spcBef>
                <a:spcPts val="0"/>
              </a:spcBef>
            </a:pPr>
            <a:endParaRPr lang="en-GB" sz="2000" dirty="0"/>
          </a:p>
          <a:p>
            <a:pPr>
              <a:lnSpc>
                <a:spcPct val="110000"/>
              </a:lnSpc>
              <a:spcBef>
                <a:spcPts val="0"/>
              </a:spcBef>
            </a:pPr>
            <a:r>
              <a:rPr lang="en-GB" sz="2000" dirty="0"/>
              <a:t>Where children’s learning needs would be best served by outside agencies, we should work in partnership with those agencies, such as speech and language therapists, using a coordinated plan.</a:t>
            </a:r>
          </a:p>
          <a:p>
            <a:pPr>
              <a:lnSpc>
                <a:spcPct val="110000"/>
              </a:lnSpc>
              <a:spcBef>
                <a:spcPts val="0"/>
              </a:spcBef>
            </a:pPr>
            <a:endParaRPr lang="en-GB" sz="2000" dirty="0" smtClean="0"/>
          </a:p>
          <a:p>
            <a:pPr>
              <a:lnSpc>
                <a:spcPct val="110000"/>
              </a:lnSpc>
              <a:spcBef>
                <a:spcPts val="0"/>
              </a:spcBef>
            </a:pPr>
            <a:r>
              <a:rPr lang="en-GB" sz="2000" dirty="0" smtClean="0"/>
              <a:t>Families </a:t>
            </a:r>
            <a:r>
              <a:rPr lang="en-GB" sz="2000" dirty="0"/>
              <a:t>should be made aware of what is available for them under the act. Information about services is available at: </a:t>
            </a:r>
            <a:r>
              <a:rPr lang="en-GB" sz="2000" dirty="0">
                <a:hlinkClick r:id="rId2"/>
              </a:rPr>
              <a:t>https://aslserviceedinburgh.com/about/</a:t>
            </a:r>
            <a:endParaRPr lang="en-GB" sz="2000" dirty="0"/>
          </a:p>
          <a:p>
            <a:endParaRPr lang="en-GB" sz="2000" dirty="0"/>
          </a:p>
          <a:p>
            <a:pPr algn="l"/>
            <a:r>
              <a:rPr lang="en-GB" sz="1400" dirty="0" smtClean="0"/>
              <a:t>Date</a:t>
            </a:r>
            <a:r>
              <a:rPr lang="en-GB" sz="1400" dirty="0"/>
              <a:t>:  </a:t>
            </a:r>
            <a:r>
              <a:rPr lang="en-GB" sz="1400" dirty="0" smtClean="0"/>
              <a:t>           		Signature</a:t>
            </a:r>
            <a:r>
              <a:rPr lang="en-GB" sz="1400" dirty="0"/>
              <a:t>: </a:t>
            </a:r>
            <a:r>
              <a:rPr lang="en-GB" sz="1400" dirty="0" smtClean="0"/>
              <a:t>		            	     Role:</a:t>
            </a:r>
          </a:p>
          <a:p>
            <a:pPr algn="l"/>
            <a:endParaRPr lang="en-GB" sz="1400" dirty="0"/>
          </a:p>
          <a:p>
            <a:endParaRPr lang="en-GB" sz="2000" dirty="0" smtClean="0"/>
          </a:p>
          <a:p>
            <a:r>
              <a:rPr lang="en-GB" sz="2000" dirty="0" smtClean="0"/>
              <a:t>This </a:t>
            </a:r>
            <a:r>
              <a:rPr lang="en-GB" sz="2000" dirty="0"/>
              <a:t>policy will be updated by Fiona during </a:t>
            </a:r>
            <a:endParaRPr lang="en-GB" sz="2000" dirty="0" smtClean="0"/>
          </a:p>
          <a:p>
            <a:r>
              <a:rPr lang="en-GB" sz="2000" dirty="0" smtClean="0"/>
              <a:t>October </a:t>
            </a:r>
            <a:r>
              <a:rPr lang="en-GB" sz="2000" dirty="0"/>
              <a:t>2017</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606590"/>
            <a:ext cx="6858000" cy="1299410"/>
          </a:xfrm>
          <a:prstGeom prst="rect">
            <a:avLst/>
          </a:prstGeom>
        </p:spPr>
      </p:pic>
    </p:spTree>
    <p:extLst>
      <p:ext uri="{BB962C8B-B14F-4D97-AF65-F5344CB8AC3E}">
        <p14:creationId xmlns:p14="http://schemas.microsoft.com/office/powerpoint/2010/main" val="1720311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TotalTime>
  <Words>150</Words>
  <Application>Microsoft Macintosh PowerPoint</Application>
  <PresentationFormat>A4 Paper (210x297 mm)</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Additional Support for Learning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Iain</dc:creator>
  <cp:lastModifiedBy>Shiefra</cp:lastModifiedBy>
  <cp:revision>12</cp:revision>
  <dcterms:created xsi:type="dcterms:W3CDTF">2017-01-03T13:23:39Z</dcterms:created>
  <dcterms:modified xsi:type="dcterms:W3CDTF">2017-01-16T21:14:49Z</dcterms:modified>
</cp:coreProperties>
</file>