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20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7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5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1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0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4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33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5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7991"/>
            <a:ext cx="5143500" cy="678664"/>
          </a:xfrm>
        </p:spPr>
        <p:txBody>
          <a:bodyPr>
            <a:normAutofit/>
          </a:bodyPr>
          <a:lstStyle/>
          <a:p>
            <a:r>
              <a:rPr lang="en-GB" sz="3000" b="1" dirty="0">
                <a:cs typeface="Arial" panose="020B0604020202020204" pitchFamily="34" charset="0"/>
              </a:rPr>
              <a:t>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966354"/>
            <a:ext cx="5867400" cy="73267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Bullying may be physical or emotional.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It is characterised by a victim entering a situation, with the expectation of being mistreated due to a repeating pattern of behaviour</a:t>
            </a:r>
            <a:r>
              <a:rPr lang="en-GB" sz="1800" dirty="0" smtClean="0"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Bullying in the Playgroup is unacceptable. Children, Staff, and Families must be protected from it. Children have the right to play, and education, free from harm.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Staff should work in partnership with each other, with children, and with families to reduce the likelihood and impact of bullying</a:t>
            </a:r>
            <a:r>
              <a:rPr lang="en-GB" sz="1800" dirty="0" smtClean="0"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Participation in the Playgroup, and communication between these parties, should ensure that everyone knows what is unacceptable, and that bullying will not be allowed to continue unchallenged</a:t>
            </a:r>
            <a:r>
              <a:rPr lang="en-GB" sz="1800" dirty="0" smtClean="0"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If the </a:t>
            </a:r>
            <a:r>
              <a:rPr lang="en-GB" sz="1800" dirty="0" smtClean="0">
                <a:cs typeface="Calibri"/>
              </a:rPr>
              <a:t>Playgroup </a:t>
            </a:r>
            <a:r>
              <a:rPr lang="en-GB" sz="1800" dirty="0">
                <a:cs typeface="Calibri"/>
              </a:rPr>
              <a:t>needs help to support children’s wellbeing, then other agencies will be contacted for support</a:t>
            </a:r>
            <a:r>
              <a:rPr lang="en-GB" sz="1800" dirty="0" smtClean="0"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The government provides further guidance </a:t>
            </a:r>
            <a:r>
              <a:rPr lang="en-GB" sz="1800" dirty="0" smtClean="0">
                <a:cs typeface="Calibri"/>
              </a:rPr>
              <a:t>in: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>
                <a:cs typeface="Calibri"/>
              </a:rPr>
              <a:t>“</a:t>
            </a:r>
            <a:r>
              <a:rPr lang="en-GB" sz="1800" dirty="0">
                <a:cs typeface="Calibri"/>
              </a:rPr>
              <a:t>A National Approach to Anti-Bullying for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Scotland’s Children and Young People.”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http://www.gov.scot/Resource/Doc/330753/0107302.pdf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300" dirty="0">
                <a:cs typeface="Calibri"/>
              </a:rPr>
              <a:t>Date:             </a:t>
            </a:r>
            <a:r>
              <a:rPr lang="en-GB" sz="1300" dirty="0" smtClean="0">
                <a:cs typeface="Calibri"/>
              </a:rPr>
              <a:t>		</a:t>
            </a:r>
            <a:r>
              <a:rPr lang="en-GB" sz="1300" dirty="0" smtClean="0">
                <a:cs typeface="Calibri"/>
              </a:rPr>
              <a:t>Signature</a:t>
            </a:r>
            <a:r>
              <a:rPr lang="en-GB" sz="1300" dirty="0">
                <a:cs typeface="Calibri"/>
              </a:rPr>
              <a:t>:                     </a:t>
            </a:r>
            <a:r>
              <a:rPr lang="en-GB" sz="1300" dirty="0" smtClean="0">
                <a:cs typeface="Calibri"/>
              </a:rPr>
              <a:t>		</a:t>
            </a:r>
            <a:r>
              <a:rPr lang="en-GB" sz="1300" dirty="0" smtClean="0">
                <a:cs typeface="Calibri"/>
              </a:rPr>
              <a:t>	Role</a:t>
            </a:r>
            <a:r>
              <a:rPr lang="en-GB" sz="1300" dirty="0" smtClean="0">
                <a:cs typeface="Calibri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cs typeface="Calibri"/>
              </a:rPr>
              <a:t>This policy will be updated by Carol </a:t>
            </a:r>
            <a:r>
              <a:rPr lang="en-GB" sz="1800" dirty="0" smtClean="0">
                <a:cs typeface="Calibri"/>
              </a:rPr>
              <a:t>during November </a:t>
            </a:r>
            <a:r>
              <a:rPr lang="en-GB" sz="1800" dirty="0">
                <a:cs typeface="Calibri"/>
              </a:rPr>
              <a:t>2017.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6500"/>
            <a:ext cx="6858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1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179</Words>
  <Application>Microsoft Macintosh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Bullying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Shiefra</cp:lastModifiedBy>
  <cp:revision>10</cp:revision>
  <cp:lastPrinted>2017-01-16T23:34:17Z</cp:lastPrinted>
  <dcterms:created xsi:type="dcterms:W3CDTF">2017-01-03T13:23:39Z</dcterms:created>
  <dcterms:modified xsi:type="dcterms:W3CDTF">2017-01-16T23:34:53Z</dcterms:modified>
</cp:coreProperties>
</file>